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271" r:id="rId3"/>
    <p:sldId id="272" r:id="rId4"/>
    <p:sldId id="258" r:id="rId5"/>
    <p:sldId id="273" r:id="rId6"/>
    <p:sldId id="283" r:id="rId7"/>
    <p:sldId id="282" r:id="rId8"/>
    <p:sldId id="275" r:id="rId9"/>
    <p:sldId id="263" r:id="rId10"/>
    <p:sldId id="260" r:id="rId11"/>
    <p:sldId id="264" r:id="rId12"/>
    <p:sldId id="278" r:id="rId13"/>
    <p:sldId id="274" r:id="rId14"/>
    <p:sldId id="279" r:id="rId15"/>
    <p:sldId id="280" r:id="rId16"/>
    <p:sldId id="281" r:id="rId17"/>
    <p:sldId id="266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181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91B12-4533-4281-B352-3AB1484008CC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5DDBB-EE19-4DBE-A429-C93BF86D7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8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DDBB-EE19-4DBE-A429-C93BF86D7D0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1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5DDBB-EE19-4DBE-A429-C93BF86D7D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0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8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7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8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0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9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2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0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7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6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3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30509-6AAD-4759-B4B7-DB9F25862D9B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17A74-27CF-4DBF-89EF-50086AB8E5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Рисунок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45991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школа № 2исследовательская работа\Сумкин\IMGA006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5685"/>
          <a:stretch/>
        </p:blipFill>
        <p:spPr bwMode="auto">
          <a:xfrm>
            <a:off x="2627784" y="436100"/>
            <a:ext cx="4313600" cy="5832648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62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051720" y="53748"/>
            <a:ext cx="4954865" cy="6606487"/>
            <a:chOff x="2051720" y="53748"/>
            <a:chExt cx="4954865" cy="6606487"/>
          </a:xfrm>
        </p:grpSpPr>
        <p:pic>
          <p:nvPicPr>
            <p:cNvPr id="12290" name="Picture 2" descr="Вешаем монитор на стену за 24 рублей - Фотоконкурс компьютерных самоделок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25909" y="879559"/>
              <a:ext cx="6606487" cy="495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 descr="C:\Users\User\Desktop\школа № 2исследовательская работа\Сумкин\IMGA0030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692696"/>
              <a:ext cx="3693611" cy="532859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630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51720" y="-1"/>
            <a:ext cx="5328592" cy="6866743"/>
            <a:chOff x="2051720" y="-1"/>
            <a:chExt cx="5328592" cy="6866743"/>
          </a:xfrm>
        </p:grpSpPr>
        <p:pic>
          <p:nvPicPr>
            <p:cNvPr id="1026" name="Picture 2" descr="Зеркало в багетной рамке - Доска объявлений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-1"/>
              <a:ext cx="5328592" cy="686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ser\Desktop\школа № 2исследовательская работа\Сумкин\IMGA003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5" r="5233"/>
            <a:stretch/>
          </p:blipFill>
          <p:spPr bwMode="auto">
            <a:xfrm rot="5400000">
              <a:off x="1836800" y="1489154"/>
              <a:ext cx="5614416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337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848" y="-1160"/>
            <a:ext cx="9121152" cy="6830568"/>
            <a:chOff x="22848" y="-1160"/>
            <a:chExt cx="9121152" cy="6830568"/>
          </a:xfrm>
        </p:grpSpPr>
        <p:pic>
          <p:nvPicPr>
            <p:cNvPr id="8194" name="Picture 2" descr="18 Декабря 2013 - Blog - X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" y="-1160"/>
              <a:ext cx="9121152" cy="6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 descr="C:\Users\User\Desktop\школа № 2исследовательская работа\Сумкин\IMGA0017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" t="5067" r="3082" b="3378"/>
            <a:stretch/>
          </p:blipFill>
          <p:spPr bwMode="auto">
            <a:xfrm>
              <a:off x="1475656" y="1361896"/>
              <a:ext cx="6120680" cy="41044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465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 Декабря 2013 - Blog - X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" y="-1160"/>
            <a:ext cx="9121152" cy="68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школа № 2исследовательская работа\Сумкин\IMGA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4200" r="11075"/>
          <a:stretch/>
        </p:blipFill>
        <p:spPr bwMode="auto">
          <a:xfrm>
            <a:off x="1255008" y="1052736"/>
            <a:ext cx="66568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822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848" y="-1160"/>
            <a:ext cx="9121152" cy="6830568"/>
            <a:chOff x="22848" y="-1160"/>
            <a:chExt cx="9121152" cy="6830568"/>
          </a:xfrm>
        </p:grpSpPr>
        <p:pic>
          <p:nvPicPr>
            <p:cNvPr id="2" name="Picture 2" descr="18 Декабря 2013 - Blog - X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" y="-1160"/>
              <a:ext cx="9121152" cy="6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User\Desktop\школа № 2исследовательская работа\Сумкин\IMGA002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9" r="9937"/>
            <a:stretch/>
          </p:blipFill>
          <p:spPr bwMode="auto">
            <a:xfrm>
              <a:off x="1187624" y="1128124"/>
              <a:ext cx="6804232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3424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848" y="-1160"/>
            <a:ext cx="9121152" cy="6830568"/>
            <a:chOff x="22848" y="-1160"/>
            <a:chExt cx="9121152" cy="6830568"/>
          </a:xfrm>
        </p:grpSpPr>
        <p:pic>
          <p:nvPicPr>
            <p:cNvPr id="2" name="Picture 2" descr="18 Декабря 2013 - Blog - X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" y="-1160"/>
              <a:ext cx="9121152" cy="6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User\Desktop\школа № 2исследовательская работа\Сумкин\IMGA007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5" r="7025"/>
            <a:stretch/>
          </p:blipFill>
          <p:spPr bwMode="auto">
            <a:xfrm>
              <a:off x="1180736" y="1143000"/>
              <a:ext cx="677564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3863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2608"/>
            <a:ext cx="9143999" cy="6845392"/>
            <a:chOff x="0" y="12608"/>
            <a:chExt cx="9143999" cy="6845392"/>
          </a:xfrm>
        </p:grpSpPr>
        <p:pic>
          <p:nvPicPr>
            <p:cNvPr id="11268" name="Picture 4" descr="Рамки, цена, заказать в Кременчуге - Prom.ua (ID# 2802740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" t="6586" r="9241" b="5814"/>
            <a:stretch/>
          </p:blipFill>
          <p:spPr bwMode="auto">
            <a:xfrm>
              <a:off x="0" y="12608"/>
              <a:ext cx="9143999" cy="68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 descr="C:\Users\User\Desktop\школа № 2исследовательская работа\Сумкин\IMGA0016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6"/>
            <a:stretch/>
          </p:blipFill>
          <p:spPr bwMode="auto">
            <a:xfrm>
              <a:off x="1601787" y="1412776"/>
              <a:ext cx="5850533" cy="39604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11946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4000" cy="6870378"/>
            <a:chOff x="0" y="1"/>
            <a:chExt cx="9144000" cy="6870378"/>
          </a:xfrm>
        </p:grpSpPr>
        <p:pic>
          <p:nvPicPr>
            <p:cNvPr id="10242" name="Picture 2" descr="Клипарт старинные рамки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" t="2758" r="4306" b="4745"/>
            <a:stretch/>
          </p:blipFill>
          <p:spPr bwMode="auto">
            <a:xfrm>
              <a:off x="0" y="1"/>
              <a:ext cx="9144000" cy="6870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 descr="C:\Users\User\Desktop\школа № 2исследовательская работа\Сумкин\IMGA0018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" t="3041" r="8594"/>
            <a:stretch/>
          </p:blipFill>
          <p:spPr bwMode="auto">
            <a:xfrm>
              <a:off x="1403648" y="1268760"/>
              <a:ext cx="6336704" cy="43204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19080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исунок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0"/>
            <a:ext cx="8936037" cy="66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62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1" y="0"/>
            <a:ext cx="893603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6"/>
            <a:ext cx="9228138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" y="0"/>
            <a:ext cx="92837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исунок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20"/>
            <a:ext cx="9277350" cy="70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школа № 2исследовательская работа\фото касаткин\Сумкин 030_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25000"/>
          <a:stretch/>
        </p:blipFill>
        <p:spPr bwMode="auto">
          <a:xfrm>
            <a:off x="2699792" y="260648"/>
            <a:ext cx="4014192" cy="573978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129576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dine Kirnberg" panose="02000000000000000000" pitchFamily="2" charset="0"/>
              </a:rPr>
              <a:t>Вадим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dine Kirnberg" panose="02000000000000000000" pitchFamily="2" charset="0"/>
              </a:rPr>
              <a:t> Касаткин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dine Kirnberg" panose="02000000000000000000" pitchFamily="2" charset="0"/>
              </a:rPr>
              <a:t>  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Adine Kirnbe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4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33088" y="381902"/>
            <a:ext cx="4433210" cy="3289320"/>
            <a:chOff x="233088" y="381902"/>
            <a:chExt cx="4433210" cy="3289320"/>
          </a:xfrm>
        </p:grpSpPr>
        <p:pic>
          <p:nvPicPr>
            <p:cNvPr id="2050" name="Picture 2" descr="Рамки для раскрасок и картин по номерам на холсте, купить ра…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1645">
              <a:off x="233088" y="381902"/>
              <a:ext cx="4433210" cy="3289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User\Desktop\школа № 2исследовательская работа\Сумкин\IMGA003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0" r="8825"/>
            <a:stretch/>
          </p:blipFill>
          <p:spPr bwMode="auto">
            <a:xfrm rot="21031340">
              <a:off x="780820" y="851300"/>
              <a:ext cx="3337746" cy="235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562881" y="371458"/>
            <a:ext cx="4452835" cy="3630959"/>
            <a:chOff x="4392889" y="388576"/>
            <a:chExt cx="4452835" cy="3630959"/>
          </a:xfrm>
        </p:grpSpPr>
        <p:pic>
          <p:nvPicPr>
            <p:cNvPr id="3" name="Picture 2" descr="Фоторамки из дерева цена в Харьковской области Купить фоторамки из дерева Харьковская область (Украина) недорого оптом или в роз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3" r="4714" b="5022"/>
            <a:stretch/>
          </p:blipFill>
          <p:spPr bwMode="auto">
            <a:xfrm rot="641783">
              <a:off x="4392889" y="388576"/>
              <a:ext cx="4452835" cy="363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User\Desktop\школа № 2исследовательская работа\Сумкин\IMGA00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0" r="13325"/>
            <a:stretch/>
          </p:blipFill>
          <p:spPr bwMode="auto">
            <a:xfrm rot="646374">
              <a:off x="5079240" y="1100855"/>
              <a:ext cx="3080133" cy="2206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 rot="240421">
            <a:off x="2813144" y="2780929"/>
            <a:ext cx="2952328" cy="3942372"/>
            <a:chOff x="2623008" y="2751038"/>
            <a:chExt cx="2952328" cy="3942372"/>
          </a:xfrm>
        </p:grpSpPr>
        <p:pic>
          <p:nvPicPr>
            <p:cNvPr id="4" name="Picture 2" descr="18 Декабря 2013 - Blog - Xb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27986" y="3246060"/>
              <a:ext cx="3942372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User\Desktop\школа № 2исследовательская работа\Сумкин\IMGA0062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2" r="10217"/>
            <a:stretch/>
          </p:blipFill>
          <p:spPr bwMode="auto">
            <a:xfrm rot="5400000">
              <a:off x="2767023" y="3831242"/>
              <a:ext cx="2664296" cy="178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1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Рамки для картин - Магазин фото-подарков: Картины на холсте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158">
            <a:off x="179512" y="332656"/>
            <a:ext cx="4395053" cy="57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Рамки для картин - Магазин фото-подарков: Картины на холсте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051">
            <a:off x="4457099" y="407288"/>
            <a:ext cx="4395053" cy="57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школа № 2исследовательская работа\Сумкин\IMGA004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818"/>
          <a:stretch/>
        </p:blipFill>
        <p:spPr bwMode="auto">
          <a:xfrm rot="21350979">
            <a:off x="890689" y="1084838"/>
            <a:ext cx="2918200" cy="421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школа № 2исследовательская работа\Сумкин\IMGA003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9"/>
          <a:stretch/>
        </p:blipFill>
        <p:spPr bwMode="auto">
          <a:xfrm rot="5748617">
            <a:off x="4544625" y="1835136"/>
            <a:ext cx="4237355" cy="2889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675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деревянная рама - Зеркала и рамы - 3dline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940" r="19161" b="16780"/>
          <a:stretch/>
        </p:blipFill>
        <p:spPr bwMode="auto">
          <a:xfrm rot="15801533">
            <a:off x="-264570" y="1462699"/>
            <a:ext cx="5077031" cy="38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User\Desktop\школа № 2исследовательская работа\Сумкин\IMGA004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6364" b="6364"/>
          <a:stretch/>
        </p:blipFill>
        <p:spPr bwMode="auto">
          <a:xfrm rot="21172402">
            <a:off x="979290" y="1468549"/>
            <a:ext cx="2643831" cy="3842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деревянная рама - Зеркала и рамы - 3dline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940" r="19161" b="16780"/>
          <a:stretch/>
        </p:blipFill>
        <p:spPr bwMode="auto">
          <a:xfrm rot="16747907">
            <a:off x="4300616" y="1530501"/>
            <a:ext cx="5077031" cy="38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школа № 2исследовательская работа\Сумкин\IMGA004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17103"/>
          <a:stretch/>
        </p:blipFill>
        <p:spPr bwMode="auto">
          <a:xfrm rot="584374">
            <a:off x="5500292" y="1562958"/>
            <a:ext cx="2677678" cy="3787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6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</TotalTime>
  <Words>4</Words>
  <Application>Microsoft Office PowerPoint</Application>
  <PresentationFormat>Экран (4:3)</PresentationFormat>
  <Paragraphs>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2015-04-29T11:36:17Z</dcterms:created>
  <dcterms:modified xsi:type="dcterms:W3CDTF">2015-05-15T19:10:21Z</dcterms:modified>
</cp:coreProperties>
</file>